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6bb105c8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26bb105c8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6bb105c8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26bb105c8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gif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hyperlink" Target="https://github.com/ZhengguoTan/demo_jets_diffusion_mri_7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Overlapping Locally Low-Rank (LLR) Regularization</a:t>
            </a:r>
            <a:endParaRPr sz="170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53850"/>
            <a:ext cx="4419600" cy="33147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" name="Google Shape;62;p14"/>
          <p:cNvCxnSpPr/>
          <p:nvPr/>
        </p:nvCxnSpPr>
        <p:spPr>
          <a:xfrm>
            <a:off x="3099800" y="3819175"/>
            <a:ext cx="597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3" name="Google Shape;63;p14"/>
          <p:cNvCxnSpPr/>
          <p:nvPr/>
        </p:nvCxnSpPr>
        <p:spPr>
          <a:xfrm rot="10800000">
            <a:off x="3099800" y="3424975"/>
            <a:ext cx="7200" cy="39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4" name="Google Shape;64;p14"/>
          <p:cNvSpPr txBox="1"/>
          <p:nvPr/>
        </p:nvSpPr>
        <p:spPr>
          <a:xfrm>
            <a:off x="3348800" y="3742975"/>
            <a:ext cx="70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Contrast</a:t>
            </a:r>
            <a:endParaRPr sz="900"/>
          </a:p>
        </p:txBody>
      </p:sp>
      <p:sp>
        <p:nvSpPr>
          <p:cNvPr id="65" name="Google Shape;65;p14"/>
          <p:cNvSpPr txBox="1"/>
          <p:nvPr/>
        </p:nvSpPr>
        <p:spPr>
          <a:xfrm rot="-5400000">
            <a:off x="2517050" y="3210475"/>
            <a:ext cx="867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Patch pixels</a:t>
            </a:r>
            <a:endParaRPr sz="900"/>
          </a:p>
        </p:txBody>
      </p:sp>
      <p:grpSp>
        <p:nvGrpSpPr>
          <p:cNvPr id="66" name="Google Shape;66;p14"/>
          <p:cNvGrpSpPr/>
          <p:nvPr/>
        </p:nvGrpSpPr>
        <p:grpSpPr>
          <a:xfrm>
            <a:off x="4019475" y="2111550"/>
            <a:ext cx="1437000" cy="1099653"/>
            <a:chOff x="4019475" y="2111550"/>
            <a:chExt cx="1437000" cy="1099653"/>
          </a:xfrm>
        </p:grpSpPr>
        <p:sp>
          <p:nvSpPr>
            <p:cNvPr id="67" name="Google Shape;67;p14"/>
            <p:cNvSpPr txBox="1"/>
            <p:nvPr/>
          </p:nvSpPr>
          <p:spPr>
            <a:xfrm>
              <a:off x="4019475" y="2111550"/>
              <a:ext cx="1437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Singular value </a:t>
              </a:r>
              <a:endParaRPr sz="1200"/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thresholding</a:t>
              </a:r>
              <a:endParaRPr sz="1200"/>
            </a:p>
          </p:txBody>
        </p:sp>
        <p:cxnSp>
          <p:nvCxnSpPr>
            <p:cNvPr id="68" name="Google Shape;68;p14"/>
            <p:cNvCxnSpPr>
              <a:stCxn id="61" idx="3"/>
              <a:endCxn id="67" idx="2"/>
            </p:cNvCxnSpPr>
            <p:nvPr/>
          </p:nvCxnSpPr>
          <p:spPr>
            <a:xfrm flipH="1" rot="10800000">
              <a:off x="4419600" y="2665503"/>
              <a:ext cx="318300" cy="545700"/>
            </a:xfrm>
            <a:prstGeom prst="curvedConnector2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9" name="Google Shape;69;p14"/>
          <p:cNvSpPr txBox="1"/>
          <p:nvPr/>
        </p:nvSpPr>
        <p:spPr>
          <a:xfrm>
            <a:off x="304800" y="1677600"/>
            <a:ext cx="1551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Proximal operator:</a:t>
            </a:r>
            <a:endParaRPr sz="1200"/>
          </a:p>
        </p:txBody>
      </p:sp>
      <p:grpSp>
        <p:nvGrpSpPr>
          <p:cNvPr id="70" name="Google Shape;70;p14"/>
          <p:cNvGrpSpPr/>
          <p:nvPr/>
        </p:nvGrpSpPr>
        <p:grpSpPr>
          <a:xfrm>
            <a:off x="1080300" y="958800"/>
            <a:ext cx="3657759" cy="1152600"/>
            <a:chOff x="1080300" y="958800"/>
            <a:chExt cx="3657759" cy="1152600"/>
          </a:xfrm>
        </p:grpSpPr>
        <p:pic>
          <p:nvPicPr>
            <p:cNvPr id="71" name="Google Shape;71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715649" y="958800"/>
              <a:ext cx="2470710" cy="3942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2" name="Google Shape;72;p14"/>
            <p:cNvCxnSpPr>
              <a:endCxn id="71" idx="3"/>
            </p:cNvCxnSpPr>
            <p:nvPr/>
          </p:nvCxnSpPr>
          <p:spPr>
            <a:xfrm flipH="1" rot="5400000">
              <a:off x="3984459" y="1357800"/>
              <a:ext cx="955500" cy="551700"/>
            </a:xfrm>
            <a:prstGeom prst="curvedConnector2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4"/>
            <p:cNvCxnSpPr>
              <a:endCxn id="69" idx="0"/>
            </p:cNvCxnSpPr>
            <p:nvPr/>
          </p:nvCxnSpPr>
          <p:spPr>
            <a:xfrm flipH="1">
              <a:off x="1080300" y="1155900"/>
              <a:ext cx="635400" cy="521700"/>
            </a:xfrm>
            <a:prstGeom prst="curvedConnector2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74" name="Google Shape;7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51425" y="2925925"/>
            <a:ext cx="4192576" cy="20697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0" y="4804800"/>
            <a:ext cx="3137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Z Tan, PA Liebig, RM Heidemann, FB Laun, F Knoll</a:t>
            </a:r>
            <a:endParaRPr sz="1000"/>
          </a:p>
        </p:txBody>
      </p:sp>
      <p:sp>
        <p:nvSpPr>
          <p:cNvPr id="76" name="Google Shape;76;p14"/>
          <p:cNvSpPr txBox="1"/>
          <p:nvPr/>
        </p:nvSpPr>
        <p:spPr>
          <a:xfrm>
            <a:off x="5402100" y="1418075"/>
            <a:ext cx="3741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Efficient reconstruction framework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Easy-to-implement proximal functions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Extendable to neural networks</a:t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81900" y="0"/>
            <a:ext cx="1262100" cy="12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 txBox="1"/>
          <p:nvPr/>
        </p:nvSpPr>
        <p:spPr>
          <a:xfrm>
            <a:off x="5544475" y="618225"/>
            <a:ext cx="2417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7"/>
              </a:rPr>
              <a:t>https://github.com/ZhengguoTan/demo_jets_diffusion_mri_7t</a:t>
            </a:r>
            <a:endParaRPr sz="1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Result: Diffusion Weighted Images @ 0.5 x 0.5 x 2.0 mm</a:t>
            </a:r>
            <a:endParaRPr/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475" y="2847175"/>
            <a:ext cx="7421060" cy="192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1438" y="914175"/>
            <a:ext cx="7421127" cy="19295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 txBox="1"/>
          <p:nvPr/>
        </p:nvSpPr>
        <p:spPr>
          <a:xfrm>
            <a:off x="0" y="4804800"/>
            <a:ext cx="3137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Z Tan, PA Liebig, RM Heidemann, FB Laun, F Knoll</a:t>
            </a:r>
            <a:endParaRPr sz="1000"/>
          </a:p>
        </p:txBody>
      </p:sp>
      <p:sp>
        <p:nvSpPr>
          <p:cNvPr id="87" name="Google Shape;87;p15"/>
          <p:cNvSpPr txBox="1"/>
          <p:nvPr/>
        </p:nvSpPr>
        <p:spPr>
          <a:xfrm rot="-5400000">
            <a:off x="-208425" y="1732338"/>
            <a:ext cx="173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 Imaging</a:t>
            </a:r>
            <a:endParaRPr/>
          </a:p>
        </p:txBody>
      </p:sp>
      <p:sp>
        <p:nvSpPr>
          <p:cNvPr id="88" name="Google Shape;88;p15"/>
          <p:cNvSpPr txBox="1"/>
          <p:nvPr/>
        </p:nvSpPr>
        <p:spPr>
          <a:xfrm rot="-5400000">
            <a:off x="-208425" y="3716775"/>
            <a:ext cx="173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